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71C781-798A-4923-8D08-4113D1DD8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C095C34-A4BD-46FA-89DB-843B61D84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2D67B5A-A302-47B5-AEC8-2AC5E413A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AA5C-A563-42D5-8B7D-E3C253567702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E26BDD5-2CB6-4212-A0BE-62580A60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6782F1C-26AC-4B88-A645-A3CD80B8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44C5-6765-4675-BC3C-D11A243E6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14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B2D9A5-731D-43FE-AF86-6B5A9DF30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7E38A3E-6537-4B99-B1EA-88D137D7D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B850C48-1F8A-46BE-8713-B53DB0F5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AA5C-A563-42D5-8B7D-E3C253567702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4522709-7681-4939-9CFE-452C65A9C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ABB4A99-D821-4C4C-A7A1-C239F6CFB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44C5-6765-4675-BC3C-D11A243E6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082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B7D3C5D-A0F1-4314-A2E8-5808628BF1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AB00BF0-2978-405E-9CD6-9A088B072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00185A3-3560-423A-96C6-805B0226A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AA5C-A563-42D5-8B7D-E3C253567702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C80AD6-CE53-4F96-A8D7-4A9B85E4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C88491-3EA1-4FF8-A079-50F77607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44C5-6765-4675-BC3C-D11A243E6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46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23A527-9D78-434B-89D8-DE8394EB2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7B67B2-92F2-4916-BD5B-8C409AC4C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147B45-F5F6-4C20-A018-EB1C5319C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AA5C-A563-42D5-8B7D-E3C253567702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7880433-B6AB-4E5B-B705-4C3A55578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AA34BD-ABBF-4033-B52F-332BE3A93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44C5-6765-4675-BC3C-D11A243E6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819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BB034A-5128-4238-9779-9080E183B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4B1873E-729D-4559-A72D-591A7A5E4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A0FCC1-F7C8-4C7C-A35A-99B575355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AA5C-A563-42D5-8B7D-E3C253567702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CC787AA-ECB3-4AD5-A97A-C5D702C18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FEFA263-53D2-48E5-8115-D596E6D50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44C5-6765-4675-BC3C-D11A243E6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227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0E36AF-492B-4247-B46C-CA166BB11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7D98FE4-8BF7-49A8-8EAE-13C655615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2B47B50-9209-424E-9DFC-CA675D08E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C5E2404-A5CA-4022-83DD-5C8D4FB67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AA5C-A563-42D5-8B7D-E3C253567702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DFACD81-9B9B-4CA0-908E-E67A6110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E679C06-25B8-47EB-B791-8C37A907E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44C5-6765-4675-BC3C-D11A243E6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84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901D7F-18F3-496D-BB50-83D841A04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919F0F5-4CBA-47B3-85C9-28AD199AE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2663044-E907-49EC-B0DF-EE8D18CDB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F3FB651-2A31-4016-8866-2286D6636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4AE95BA-0A9D-4DCB-8B3C-021CC4CC2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A7FEBC0-95A0-4F90-8223-AC0D27F68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AA5C-A563-42D5-8B7D-E3C253567702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B89784E-5BD8-4086-8615-9D97BAD9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CFA31EF-D520-4ADE-A43B-863FBF13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44C5-6765-4675-BC3C-D11A243E6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139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66C927-F434-4EE6-9207-F5A853593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B9DB89C-9F9C-415B-B8B4-64DADD303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AA5C-A563-42D5-8B7D-E3C253567702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2379FC1-82D8-4F46-8A33-852EF635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8FF6FBE-FB3D-4112-9CF3-59B86B57A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44C5-6765-4675-BC3C-D11A243E6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75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97FB97-02E1-43BD-AD05-DD3605D2B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AA5C-A563-42D5-8B7D-E3C253567702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9014396-D1B1-4B98-BF6A-C2AC1CB2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CCC36A1-B047-4DF7-8422-77EDA549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44C5-6765-4675-BC3C-D11A243E6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705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3ABA30-DA76-41D1-9CF1-44B71D632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6F251EA-587C-4917-8D58-9D312ED87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31B0900-093F-4ABF-84CB-86B76DC06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3D5F100-C07A-45BD-9FB9-070382A3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AA5C-A563-42D5-8B7D-E3C253567702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7AECA39-FA2B-471B-BD0F-BC31C500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8DF35FB-7CFE-4FF2-BF10-BABBD6BFE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44C5-6765-4675-BC3C-D11A243E6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191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9F65E13-E4CD-4F2A-A933-2C233A534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1C730F1-3351-4107-9E55-60DE71B9E1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C51D3AD-74BA-486C-98D6-770BBDEE7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8C8D990-F890-47B6-83F6-91878CB84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AA5C-A563-42D5-8B7D-E3C253567702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860C9CC-A2D1-4AF5-92D4-832208C75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7C2947C-0D3B-4A76-9FAD-8E3743F2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44C5-6765-4675-BC3C-D11A243E6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231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095ECF5-07E9-4545-839A-AAA6A35CA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414025-0E51-4DD9-BCA8-8A739D673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4DADB7-9064-48A6-9120-B8FFBF7501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1AA5C-A563-42D5-8B7D-E3C253567702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F0F28-51E7-4C66-8042-D1D1BFA12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8FD7EA5-7AF5-4090-9E3E-586E1E5C8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744C5-6765-4675-BC3C-D11A243E6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911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D9ADC323-AD7E-4779-B859-DDAC4118DB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3" r="10151"/>
          <a:stretch/>
        </p:blipFill>
        <p:spPr>
          <a:xfrm>
            <a:off x="3774872" y="0"/>
            <a:ext cx="8417128" cy="6858000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8D36730B-7E12-4549-B3CC-A027B7BC1835}"/>
              </a:ext>
            </a:extLst>
          </p:cNvPr>
          <p:cNvSpPr/>
          <p:nvPr/>
        </p:nvSpPr>
        <p:spPr>
          <a:xfrm rot="16200000" flipV="1">
            <a:off x="415021" y="-461281"/>
            <a:ext cx="6891555" cy="7747002"/>
          </a:xfrm>
          <a:prstGeom prst="rect">
            <a:avLst/>
          </a:prstGeom>
          <a:gradFill>
            <a:gsLst>
              <a:gs pos="63000">
                <a:schemeClr val="bg1">
                  <a:lumMod val="85000"/>
                </a:schemeClr>
              </a:gs>
              <a:gs pos="93000">
                <a:schemeClr val="accent4">
                  <a:lumMod val="20000"/>
                  <a:lumOff val="80000"/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B396C-D298-4A6A-A408-9830D3648A15}"/>
              </a:ext>
            </a:extLst>
          </p:cNvPr>
          <p:cNvSpPr txBox="1"/>
          <p:nvPr/>
        </p:nvSpPr>
        <p:spPr>
          <a:xfrm>
            <a:off x="205277" y="149933"/>
            <a:ext cx="5638799" cy="623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>
                <a:latin typeface="궁서체" panose="02030609000101010101" pitchFamily="17" charset="-127"/>
                <a:ea typeface="궁서체" panose="02030609000101010101" pitchFamily="17" charset="-127"/>
              </a:rPr>
              <a:t>반갑습니다</a:t>
            </a:r>
            <a:r>
              <a:rPr lang="en-US" altLang="ko-KR">
                <a:latin typeface="궁서체" panose="02030609000101010101" pitchFamily="17" charset="-127"/>
                <a:ea typeface="궁서체" panose="02030609000101010101" pitchFamily="17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>
                <a:latin typeface="궁서체" panose="02030609000101010101" pitchFamily="17" charset="-127"/>
                <a:ea typeface="궁서체" panose="02030609000101010101" pitchFamily="17" charset="-127"/>
              </a:rPr>
              <a:t>제주지방해양경찰청장 박상춘 입니다</a:t>
            </a:r>
            <a:r>
              <a:rPr lang="en-US" altLang="ko-KR">
                <a:latin typeface="궁서체" panose="02030609000101010101" pitchFamily="17" charset="-127"/>
                <a:ea typeface="궁서체" panose="02030609000101010101" pitchFamily="17" charset="-127"/>
              </a:rPr>
              <a:t>.</a:t>
            </a:r>
          </a:p>
          <a:p>
            <a:endParaRPr lang="en-US" altLang="ko-KR">
              <a:latin typeface="궁서체" panose="02030609000101010101" pitchFamily="17" charset="-127"/>
              <a:ea typeface="궁서체" panose="02030609000101010101" pitchFamily="17" charset="-127"/>
            </a:endParaRPr>
          </a:p>
          <a:p>
            <a:pPr>
              <a:lnSpc>
                <a:spcPct val="150000"/>
              </a:lnSpc>
            </a:pPr>
            <a:r>
              <a:rPr lang="ko-KR" altLang="en-US">
                <a:latin typeface="궁서체" panose="02030609000101010101" pitchFamily="17" charset="-127"/>
                <a:ea typeface="궁서체" panose="02030609000101010101" pitchFamily="17" charset="-127"/>
              </a:rPr>
              <a:t>제주해경청 홈페이지를 방문해 주신</a:t>
            </a:r>
            <a:endParaRPr lang="en-US" altLang="ko-KR">
              <a:latin typeface="궁서체" panose="02030609000101010101" pitchFamily="17" charset="-127"/>
              <a:ea typeface="궁서체" panose="02030609000101010101" pitchFamily="17" charset="-127"/>
            </a:endParaRPr>
          </a:p>
          <a:p>
            <a:pPr>
              <a:lnSpc>
                <a:spcPct val="150000"/>
              </a:lnSpc>
            </a:pPr>
            <a:r>
              <a:rPr lang="ko-KR" altLang="en-US">
                <a:latin typeface="궁서체" panose="02030609000101010101" pitchFamily="17" charset="-127"/>
                <a:ea typeface="궁서체" panose="02030609000101010101" pitchFamily="17" charset="-127"/>
              </a:rPr>
              <a:t>여러분을</a:t>
            </a:r>
            <a:r>
              <a:rPr lang="en-US" altLang="ko-KR">
                <a:latin typeface="궁서체" panose="02030609000101010101" pitchFamily="17" charset="-127"/>
                <a:ea typeface="궁서체" panose="02030609000101010101" pitchFamily="17" charset="-127"/>
              </a:rPr>
              <a:t> </a:t>
            </a:r>
            <a:r>
              <a:rPr lang="ko-KR" altLang="en-US">
                <a:latin typeface="궁서체" panose="02030609000101010101" pitchFamily="17" charset="-127"/>
                <a:ea typeface="궁서체" panose="02030609000101010101" pitchFamily="17" charset="-127"/>
              </a:rPr>
              <a:t>진심으로 환영합니다</a:t>
            </a:r>
            <a:r>
              <a:rPr lang="en-US" altLang="ko-KR">
                <a:latin typeface="궁서체" panose="02030609000101010101" pitchFamily="17" charset="-127"/>
                <a:ea typeface="궁서체" panose="02030609000101010101" pitchFamily="17" charset="-127"/>
              </a:rPr>
              <a:t>.</a:t>
            </a:r>
          </a:p>
          <a:p>
            <a:endParaRPr lang="en-US" altLang="ko-KR">
              <a:latin typeface="궁서체" panose="02030609000101010101" pitchFamily="17" charset="-127"/>
              <a:ea typeface="궁서체" panose="02030609000101010101" pitchFamily="17" charset="-127"/>
            </a:endParaRPr>
          </a:p>
          <a:p>
            <a:pPr>
              <a:lnSpc>
                <a:spcPct val="150000"/>
              </a:lnSpc>
            </a:pPr>
            <a:r>
              <a:rPr lang="ko-KR" altLang="en-US">
                <a:latin typeface="궁서체" panose="02030609000101010101" pitchFamily="17" charset="-127"/>
                <a:ea typeface="궁서체" panose="02030609000101010101" pitchFamily="17" charset="-127"/>
              </a:rPr>
              <a:t>제주해양경찰은 해상에서의</a:t>
            </a:r>
            <a:endParaRPr lang="en-US" altLang="ko-KR">
              <a:latin typeface="궁서체" panose="02030609000101010101" pitchFamily="17" charset="-127"/>
              <a:ea typeface="궁서체" panose="02030609000101010101" pitchFamily="17" charset="-127"/>
            </a:endParaRPr>
          </a:p>
          <a:p>
            <a:pPr>
              <a:lnSpc>
                <a:spcPct val="150000"/>
              </a:lnSpc>
            </a:pPr>
            <a:r>
              <a:rPr lang="ko-KR" altLang="en-US">
                <a:latin typeface="궁서체" panose="02030609000101010101" pitchFamily="17" charset="-127"/>
                <a:ea typeface="궁서체" panose="02030609000101010101" pitchFamily="17" charset="-127"/>
              </a:rPr>
              <a:t>주권수호ㆍ구조안전ㆍ치안ㆍ환경 등</a:t>
            </a:r>
            <a:endParaRPr lang="en-US" altLang="ko-KR">
              <a:latin typeface="궁서체" panose="02030609000101010101" pitchFamily="17" charset="-127"/>
              <a:ea typeface="궁서체" panose="02030609000101010101" pitchFamily="17" charset="-127"/>
            </a:endParaRPr>
          </a:p>
          <a:p>
            <a:pPr>
              <a:lnSpc>
                <a:spcPct val="150000"/>
              </a:lnSpc>
            </a:pPr>
            <a:r>
              <a:rPr lang="ko-KR" altLang="en-US">
                <a:latin typeface="궁서체" panose="02030609000101010101" pitchFamily="17" charset="-127"/>
                <a:ea typeface="궁서체" panose="02030609000101010101" pitchFamily="17" charset="-127"/>
              </a:rPr>
              <a:t>임무를 완벽하게 완수하여 신뢰받는 조직으로</a:t>
            </a:r>
            <a:endParaRPr lang="en-US" altLang="ko-KR">
              <a:latin typeface="궁서체" panose="02030609000101010101" pitchFamily="17" charset="-127"/>
              <a:ea typeface="궁서체" panose="02030609000101010101" pitchFamily="17" charset="-127"/>
            </a:endParaRPr>
          </a:p>
          <a:p>
            <a:pPr>
              <a:lnSpc>
                <a:spcPct val="150000"/>
              </a:lnSpc>
            </a:pPr>
            <a:r>
              <a:rPr lang="ko-KR" altLang="en-US">
                <a:latin typeface="궁서체" panose="02030609000101010101" pitchFamily="17" charset="-127"/>
                <a:ea typeface="궁서체" panose="02030609000101010101" pitchFamily="17" charset="-127"/>
              </a:rPr>
              <a:t>거듭날 것을 약속드립니다</a:t>
            </a:r>
            <a:r>
              <a:rPr lang="en-US" altLang="ko-KR">
                <a:latin typeface="궁서체" panose="02030609000101010101" pitchFamily="17" charset="-127"/>
                <a:ea typeface="궁서체" panose="02030609000101010101" pitchFamily="17" charset="-127"/>
              </a:rPr>
              <a:t>.</a:t>
            </a:r>
          </a:p>
          <a:p>
            <a:endParaRPr lang="en-US" altLang="ko-KR">
              <a:latin typeface="궁서체" panose="02030609000101010101" pitchFamily="17" charset="-127"/>
              <a:ea typeface="궁서체" panose="02030609000101010101" pitchFamily="17" charset="-127"/>
            </a:endParaRPr>
          </a:p>
          <a:p>
            <a:pPr>
              <a:lnSpc>
                <a:spcPct val="150000"/>
              </a:lnSpc>
            </a:pPr>
            <a:r>
              <a:rPr lang="ko-KR" altLang="en-US">
                <a:latin typeface="궁서체" panose="02030609000101010101" pitchFamily="17" charset="-127"/>
                <a:ea typeface="궁서체" panose="02030609000101010101" pitchFamily="17" charset="-127"/>
              </a:rPr>
              <a:t>국민 여러분의 많은 응원을 부탁드립니다</a:t>
            </a:r>
            <a:r>
              <a:rPr lang="en-US" altLang="ko-KR">
                <a:latin typeface="궁서체" panose="02030609000101010101" pitchFamily="17" charset="-127"/>
                <a:ea typeface="궁서체" panose="02030609000101010101" pitchFamily="17" charset="-127"/>
              </a:rPr>
              <a:t>.</a:t>
            </a:r>
          </a:p>
          <a:p>
            <a:endParaRPr lang="en-US" altLang="ko-KR">
              <a:latin typeface="궁서체" panose="02030609000101010101" pitchFamily="17" charset="-127"/>
              <a:ea typeface="궁서체" panose="02030609000101010101" pitchFamily="17" charset="-127"/>
            </a:endParaRPr>
          </a:p>
          <a:p>
            <a:pPr>
              <a:lnSpc>
                <a:spcPct val="150000"/>
              </a:lnSpc>
            </a:pPr>
            <a:r>
              <a:rPr lang="ko-KR" altLang="en-US">
                <a:latin typeface="궁서체" panose="02030609000101010101" pitchFamily="17" charset="-127"/>
                <a:ea typeface="궁서체" panose="02030609000101010101" pitchFamily="17" charset="-127"/>
              </a:rPr>
              <a:t>감사합니다</a:t>
            </a:r>
            <a:r>
              <a:rPr lang="en-US" altLang="ko-KR">
                <a:latin typeface="궁서체" panose="02030609000101010101" pitchFamily="17" charset="-127"/>
                <a:ea typeface="궁서체" panose="02030609000101010101" pitchFamily="17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>
              <a:latin typeface="궁서체" panose="02030609000101010101" pitchFamily="17" charset="-127"/>
              <a:ea typeface="궁서체" panose="02030609000101010101" pitchFamily="17" charset="-127"/>
            </a:endParaRPr>
          </a:p>
          <a:p>
            <a:pPr>
              <a:lnSpc>
                <a:spcPct val="150000"/>
              </a:lnSpc>
            </a:pPr>
            <a:r>
              <a:rPr lang="en-US" altLang="ko-KR">
                <a:latin typeface="궁서체" panose="02030609000101010101" pitchFamily="17" charset="-127"/>
                <a:ea typeface="궁서체" panose="02030609000101010101" pitchFamily="17" charset="-127"/>
              </a:rPr>
              <a:t>       </a:t>
            </a:r>
            <a:r>
              <a:rPr lang="ko-KR" altLang="en-US" sz="2400">
                <a:latin typeface="궁서체" panose="02030609000101010101" pitchFamily="17" charset="-127"/>
                <a:ea typeface="궁서체" panose="02030609000101010101" pitchFamily="17" charset="-127"/>
              </a:rPr>
              <a:t>제주지방해양경찰청장 박 상 춘</a:t>
            </a:r>
            <a:endParaRPr lang="ko-KR" altLang="en-US">
              <a:latin typeface="궁서체" panose="02030609000101010101" pitchFamily="17" charset="-127"/>
              <a:ea typeface="궁서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826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40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궁서체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내부망</dc:creator>
  <cp:lastModifiedBy>내부망</cp:lastModifiedBy>
  <cp:revision>19</cp:revision>
  <cp:lastPrinted>2024-07-04T08:09:46Z</cp:lastPrinted>
  <dcterms:created xsi:type="dcterms:W3CDTF">2023-06-09T01:16:44Z</dcterms:created>
  <dcterms:modified xsi:type="dcterms:W3CDTF">2024-07-05T00:01:55Z</dcterms:modified>
</cp:coreProperties>
</file>